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86" r:id="rId9"/>
    <p:sldId id="263" r:id="rId10"/>
    <p:sldId id="264" r:id="rId11"/>
    <p:sldId id="288" r:id="rId12"/>
    <p:sldId id="267" r:id="rId13"/>
    <p:sldId id="268" r:id="rId14"/>
    <p:sldId id="269" r:id="rId15"/>
    <p:sldId id="270" r:id="rId16"/>
    <p:sldId id="271" r:id="rId17"/>
    <p:sldId id="28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1" clrIdx="0"/>
  <p:cmAuthor id="1" name="Moncho Llorca, Jaime" initials="MLJ" lastIdx="32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8" d="100"/>
          <a:sy n="148" d="100"/>
        </p:scale>
        <p:origin x="-150" y="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595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9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6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1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4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high </a:t>
            </a:r>
            <a:r>
              <a:rPr lang="en" dirty="0"/>
              <a:t>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3" y="1056315"/>
            <a:ext cx="3122514" cy="3675221"/>
          </a:xfrm>
          <a:prstGeom prst="rect">
            <a:avLst/>
          </a:prstGeom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14990" y="627480"/>
            <a:ext cx="3229500" cy="4288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Email decline </a:t>
            </a:r>
            <a:r>
              <a:rPr lang="en" sz="1200" dirty="0" smtClean="0">
                <a:solidFill>
                  <a:schemeClr val="accent1"/>
                </a:solidFill>
              </a:rPr>
              <a:t>invitation - Inviter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6315"/>
            <a:ext cx="3122513" cy="3675221"/>
          </a:xfrm>
          <a:prstGeom prst="rect">
            <a:avLst/>
          </a:prstGeom>
        </p:spPr>
      </p:pic>
      <p:sp>
        <p:nvSpPr>
          <p:cNvPr id="8" name="Shape 261"/>
          <p:cNvSpPr txBox="1">
            <a:spLocks noGrp="1"/>
          </p:cNvSpPr>
          <p:nvPr>
            <p:ph type="body" idx="2"/>
          </p:nvPr>
        </p:nvSpPr>
        <p:spPr>
          <a:xfrm>
            <a:off x="4572000" y="627480"/>
            <a:ext cx="3229500" cy="4288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Email decline </a:t>
            </a:r>
            <a:r>
              <a:rPr lang="en" sz="1200" dirty="0" smtClean="0">
                <a:solidFill>
                  <a:schemeClr val="accent1"/>
                </a:solidFill>
              </a:rPr>
              <a:t>invitation - Guest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3" y="1056315"/>
            <a:ext cx="3122513" cy="3675221"/>
          </a:xfrm>
          <a:prstGeom prst="rect">
            <a:avLst/>
          </a:prstGeom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 smtClean="0">
                <a:solidFill>
                  <a:srgbClr val="FFFFFF"/>
                </a:solidFill>
              </a:rPr>
              <a:t>Accepted </a:t>
            </a:r>
            <a:r>
              <a:rPr lang="en" sz="1800" dirty="0">
                <a:solidFill>
                  <a:srgbClr val="FFFFFF"/>
                </a:solidFill>
              </a:rPr>
              <a:t>invite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67430" y="627480"/>
            <a:ext cx="3229500" cy="4288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Email </a:t>
            </a:r>
            <a:r>
              <a:rPr lang="en" sz="1200" dirty="0" smtClean="0">
                <a:solidFill>
                  <a:schemeClr val="accent1"/>
                </a:solidFill>
              </a:rPr>
              <a:t>accepted invitation - Inviter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43" y="1056315"/>
            <a:ext cx="3082627" cy="3675221"/>
          </a:xfrm>
          <a:prstGeom prst="rect">
            <a:avLst/>
          </a:prstGeom>
        </p:spPr>
      </p:pic>
      <p:sp>
        <p:nvSpPr>
          <p:cNvPr id="8" name="Shape 261"/>
          <p:cNvSpPr txBox="1">
            <a:spLocks noGrp="1"/>
          </p:cNvSpPr>
          <p:nvPr>
            <p:ph type="body" idx="2"/>
          </p:nvPr>
        </p:nvSpPr>
        <p:spPr>
          <a:xfrm>
            <a:off x="4572000" y="627480"/>
            <a:ext cx="3229500" cy="42883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Email </a:t>
            </a:r>
            <a:r>
              <a:rPr lang="en" sz="1200" dirty="0" smtClean="0">
                <a:solidFill>
                  <a:schemeClr val="accent1"/>
                </a:solidFill>
              </a:rPr>
              <a:t>accepted invitation - Guest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9" y="771500"/>
            <a:ext cx="4178745" cy="3867929"/>
          </a:xfrm>
          <a:prstGeom prst="rect">
            <a:avLst/>
          </a:prstGeom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591090" y="199567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449100" y="987530"/>
            <a:ext cx="4204245" cy="86412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3"/>
            <a:endCxn id="293" idx="1"/>
          </p:cNvCxnSpPr>
          <p:nvPr/>
        </p:nvCxnSpPr>
        <p:spPr>
          <a:xfrm>
            <a:off x="4653345" y="1419590"/>
            <a:ext cx="937745" cy="11775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4" y="846562"/>
            <a:ext cx="4151245" cy="38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1" y="1511185"/>
            <a:ext cx="2460221" cy="2277229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449100" y="2139690"/>
            <a:ext cx="2380023" cy="15122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2146933" y="2122578"/>
            <a:ext cx="1021500" cy="2037143"/>
          </a:xfrm>
          <a:prstGeom prst="bentConnector4">
            <a:avLst>
              <a:gd name="adj1" fmla="val -22379"/>
              <a:gd name="adj2" fmla="val 79208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7596420" y="843510"/>
            <a:ext cx="1440200" cy="386647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5485667" y="-468652"/>
            <a:ext cx="1518690" cy="4143015"/>
          </a:xfrm>
          <a:prstGeom prst="bentConnector3">
            <a:avLst>
              <a:gd name="adj1" fmla="val 11505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9" y="1125574"/>
            <a:ext cx="3872080" cy="360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19" y="1059540"/>
            <a:ext cx="3090731" cy="363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726042"/>
            <a:ext cx="4251316" cy="3959697"/>
          </a:xfrm>
          <a:prstGeom prst="rect">
            <a:avLst/>
          </a:prstGeom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3347830" y="2427730"/>
            <a:ext cx="1523120" cy="22580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539440" y="105954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Invite 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Cancel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Handle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Revoke accepted invite</a:t>
            </a:r>
            <a:endParaRPr lang="en" sz="1200" dirty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Order </a:t>
            </a:r>
            <a:r>
              <a:rPr lang="en" sz="1200" dirty="0">
                <a:solidFill>
                  <a:srgbClr val="999999"/>
                </a:solidFill>
              </a:rPr>
              <a:t>the </a:t>
            </a:r>
            <a:r>
              <a:rPr lang="en" sz="1200" dirty="0" smtClean="0">
                <a:solidFill>
                  <a:srgbClr val="999999"/>
                </a:solidFill>
              </a:rPr>
              <a:t>order</a:t>
            </a:r>
            <a:endParaRPr sz="1200" dirty="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5" y="699490"/>
            <a:ext cx="4049215" cy="3945474"/>
          </a:xfrm>
          <a:prstGeom prst="rect">
            <a:avLst/>
          </a:prstGeom>
        </p:spPr>
      </p:pic>
      <p:sp>
        <p:nvSpPr>
          <p:cNvPr id="11" name="Shape 223"/>
          <p:cNvSpPr txBox="1">
            <a:spLocks noGrp="1"/>
          </p:cNvSpPr>
          <p:nvPr>
            <p:ph type="body" idx="2"/>
          </p:nvPr>
        </p:nvSpPr>
        <p:spPr>
          <a:xfrm>
            <a:off x="5604293" y="169623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Link to book table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2" name="Shape 225"/>
          <p:cNvSpPr/>
          <p:nvPr/>
        </p:nvSpPr>
        <p:spPr>
          <a:xfrm>
            <a:off x="3662520" y="699490"/>
            <a:ext cx="40541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25"/>
          <p:cNvSpPr/>
          <p:nvPr/>
        </p:nvSpPr>
        <p:spPr>
          <a:xfrm>
            <a:off x="2987780" y="3867930"/>
            <a:ext cx="50407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Elbow Connector 14"/>
          <p:cNvCxnSpPr>
            <a:stCxn id="12" idx="2"/>
            <a:endCxn id="11" idx="1"/>
          </p:cNvCxnSpPr>
          <p:nvPr/>
        </p:nvCxnSpPr>
        <p:spPr>
          <a:xfrm rot="16200000" flipH="1">
            <a:off x="4043654" y="737091"/>
            <a:ext cx="1382210" cy="1739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1" idx="1"/>
          </p:cNvCxnSpPr>
          <p:nvPr/>
        </p:nvCxnSpPr>
        <p:spPr>
          <a:xfrm flipV="1">
            <a:off x="3491850" y="2297730"/>
            <a:ext cx="2112443" cy="1678215"/>
          </a:xfrm>
          <a:prstGeom prst="bentConnector3">
            <a:avLst>
              <a:gd name="adj1" fmla="val 17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0" y="703537"/>
            <a:ext cx="5490102" cy="395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invite for </a:t>
            </a:r>
            <a:r>
              <a:rPr lang="en" sz="1800" dirty="0" smtClean="0">
                <a:solidFill>
                  <a:srgbClr val="FFFFFF"/>
                </a:solidFill>
              </a:rPr>
              <a:t>friends - Send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15" name="Shape 223"/>
          <p:cNvSpPr txBox="1">
            <a:spLocks noGrp="1"/>
          </p:cNvSpPr>
          <p:nvPr>
            <p:ph type="body" idx="2"/>
          </p:nvPr>
        </p:nvSpPr>
        <p:spPr>
          <a:xfrm>
            <a:off x="187836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Send invitation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2" name="Shape 223"/>
          <p:cNvSpPr txBox="1">
            <a:spLocks noGrp="1"/>
          </p:cNvSpPr>
          <p:nvPr>
            <p:ph type="body" idx="2"/>
          </p:nvPr>
        </p:nvSpPr>
        <p:spPr>
          <a:xfrm>
            <a:off x="5517048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Email confirmation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0" y="1005336"/>
            <a:ext cx="3105082" cy="3654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994077"/>
            <a:ext cx="5040699" cy="36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 and send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7" y="1419590"/>
            <a:ext cx="4257592" cy="3096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1" y="1419591"/>
            <a:ext cx="4296651" cy="309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3" y="831900"/>
            <a:ext cx="3263787" cy="3841500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 smtClean="0">
                <a:solidFill>
                  <a:srgbClr val="FFFFFF"/>
                </a:solidFill>
              </a:rPr>
              <a:t>Cancel invite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/>
            <a:r>
              <a:rPr lang="en" sz="1200" dirty="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525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83" y="776275"/>
            <a:ext cx="2065335" cy="3821624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219</Words>
  <Application>Microsoft Office PowerPoint</Application>
  <PresentationFormat>On-screen Show (16:9)</PresentationFormat>
  <Paragraphs>61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Economica</vt:lpstr>
      <vt:lpstr>Calibri</vt:lpstr>
      <vt:lpstr>simple-light-2</vt:lpstr>
      <vt:lpstr>Wireframes  high fidelity</vt:lpstr>
      <vt:lpstr>Index</vt:lpstr>
      <vt:lpstr>Invite friends</vt:lpstr>
      <vt:lpstr>Invite friends: Create invite for friends</vt:lpstr>
      <vt:lpstr>Invite friends: Create invite for friends</vt:lpstr>
      <vt:lpstr>Invite friends: Create invite for friends - Send</vt:lpstr>
      <vt:lpstr>Invite friends: Create reservation and send</vt:lpstr>
      <vt:lpstr>Invite friends: Cancel invite</vt:lpstr>
      <vt:lpstr>Invite friends: Handle invite</vt:lpstr>
      <vt:lpstr>Invite friends: Revoke accepted invite</vt:lpstr>
      <vt:lpstr>Invite friends: Accepted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20</cp:revision>
  <dcterms:modified xsi:type="dcterms:W3CDTF">2017-04-27T12:12:49Z</dcterms:modified>
</cp:coreProperties>
</file>